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handoutMasters/handoutMaster1.xml" ContentType="application/vnd.openxmlformats-officedocument.presentationml.handoutMaster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handoutMasterIdLst>
    <p:handoutMasterId r:id="rId5"/>
  </p:handout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4" Type="http://schemas.openxmlformats.org/officeDocument/2006/relationships/slide" Target="slides/slide3.xml"/><Relationship Id="rId10" Type="http://schemas.openxmlformats.org/officeDocument/2006/relationships/tableStyles" Target="tableStyles.xml"/><Relationship Id="rId5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heme" Target="theme/theme1.xml"/><Relationship Id="rId3" Type="http://schemas.openxmlformats.org/officeDocument/2006/relationships/slide" Target="slides/slide2.xml"/><Relationship Id="rId6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64CB6-9F33-3C4E-AE15-BC2427ED242C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B0AF8-DEFC-2840-8658-AEA0FDA9E0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C5FE-929B-FE41-ABCB-B42E81865750}" type="datetimeFigureOut">
              <a:rPr lang="en-US" smtClean="0"/>
              <a:t>10/23/12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024FF-6CE3-AD42-9468-9490083F3C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Continental Congress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were they?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 did they do?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Where did they meet?</a:t>
            </a:r>
          </a:p>
          <a:p>
            <a:endParaRPr lang="en-US" dirty="0" smtClean="0"/>
          </a:p>
          <a:p>
            <a:r>
              <a:rPr lang="en-US" dirty="0" smtClean="0"/>
              <a:t>Why did they meet?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Continental Congress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INDEPENDENCE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DIPLOMATIC ACTION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cxnSp>
        <p:nvCxnSpPr>
          <p:cNvPr id="13" name="Curved Connector 12"/>
          <p:cNvCxnSpPr/>
          <p:nvPr/>
        </p:nvCxnSpPr>
        <p:spPr>
          <a:xfrm rot="5400000">
            <a:off x="1732888" y="3240750"/>
            <a:ext cx="5068626" cy="14224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Colonists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4150519"/>
            <a:ext cx="4040188" cy="3951288"/>
          </a:xfrm>
        </p:spPr>
        <p:txBody>
          <a:bodyPr/>
          <a:lstStyle/>
          <a:p>
            <a:r>
              <a:rPr lang="en-US" dirty="0" smtClean="0"/>
              <a:t>F_________________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dirty="0" smtClean="0"/>
              <a:t>M________________</a:t>
            </a:r>
          </a:p>
          <a:p>
            <a:endParaRPr lang="en-US" dirty="0"/>
          </a:p>
        </p:txBody>
      </p:sp>
      <p:pic>
        <p:nvPicPr>
          <p:cNvPr id="8" name="Content Placeholder 7" descr="New England Patriots.gif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t="-44468" b="-44468"/>
          <a:stretch>
            <a:fillRect/>
          </a:stretch>
        </p:blipFill>
        <p:spPr>
          <a:xfrm>
            <a:off x="745066" y="934860"/>
            <a:ext cx="3031980" cy="2964100"/>
          </a:xfrm>
        </p:spPr>
      </p:pic>
      <p:pic>
        <p:nvPicPr>
          <p:cNvPr id="10" name="Picture 9" descr="loyalist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65" y="1185333"/>
            <a:ext cx="2319867" cy="20363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98583" y="4150519"/>
            <a:ext cx="394210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P__________ O__________</a:t>
            </a:r>
          </a:p>
          <a:p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G__________ W__________</a:t>
            </a:r>
          </a:p>
          <a:p>
            <a:pPr>
              <a:buFont typeface="Arial"/>
              <a:buChar char="•"/>
            </a:pP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A__________ A___________</a:t>
            </a:r>
          </a:p>
          <a:p>
            <a:pPr>
              <a:buFont typeface="Arial"/>
              <a:buChar char="•"/>
            </a:pP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N__________ A___________</a:t>
            </a:r>
            <a:endParaRPr lang="en-US" sz="2400" dirty="0"/>
          </a:p>
        </p:txBody>
      </p:sp>
      <p:pic>
        <p:nvPicPr>
          <p:cNvPr id="13" name="Picture 12" descr="british-fl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218" y="2336800"/>
            <a:ext cx="2083687" cy="12397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40</Words>
  <Application>Microsoft Macintosh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First Continental Congress</vt:lpstr>
      <vt:lpstr>Second Continental Congress</vt:lpstr>
      <vt:lpstr>The Colonists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Continental Congress</dc:title>
  <dc:creator>Michael Farrell</dc:creator>
  <cp:lastModifiedBy>Michael Farrell</cp:lastModifiedBy>
  <cp:revision>1</cp:revision>
  <cp:lastPrinted>2012-10-23T17:33:15Z</cp:lastPrinted>
  <dcterms:created xsi:type="dcterms:W3CDTF">2012-10-23T13:11:40Z</dcterms:created>
  <dcterms:modified xsi:type="dcterms:W3CDTF">2012-10-23T17:33:54Z</dcterms:modified>
</cp:coreProperties>
</file>